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2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82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098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53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00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970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32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33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1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39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42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42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00">
              <a:schemeClr val="accent4">
                <a:lumMod val="20000"/>
                <a:lumOff val="80000"/>
              </a:schemeClr>
            </a:gs>
            <a:gs pos="100000">
              <a:schemeClr val="accent2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99B51-A763-4DAA-BD59-A77339B72A13}" type="datetimeFigureOut">
              <a:rPr lang="es-ES" smtClean="0"/>
              <a:t>13/08/2021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3784E-39FB-40C4-9EFB-35D6DB8A9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772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ristian.alvarez@colegiosanandres.c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2954" y="1676479"/>
            <a:ext cx="11764370" cy="4923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es rezar u orar?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elevar la mente y el corazón a Dios.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diálogo amoroso, entre un Padre y sus hijos.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diálogo con Dios debe ser continuo, insistente. Como lo cuenta Jesús en la PARÁBOLA DEL AMIGO INOPORTUNO.</a:t>
            </a:r>
          </a:p>
        </p:txBody>
      </p:sp>
      <p:pic>
        <p:nvPicPr>
          <p:cNvPr id="1026" name="Picture 2" descr="Niños rezando gif en movimiento - Imagu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158608"/>
            <a:ext cx="47625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72954" y="1150380"/>
            <a:ext cx="7315201" cy="10521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s-E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ORACIÓN</a:t>
            </a:r>
            <a:endParaRPr lang="es-ES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73" y="150126"/>
            <a:ext cx="8977195" cy="5049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Rectángulo 2"/>
          <p:cNvSpPr/>
          <p:nvPr/>
        </p:nvSpPr>
        <p:spPr>
          <a:xfrm>
            <a:off x="1765110" y="546487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/>
              <a:t>Link del video en </a:t>
            </a:r>
            <a:r>
              <a:rPr lang="es-MX" dirty="0" err="1"/>
              <a:t>youtube</a:t>
            </a:r>
            <a:r>
              <a:rPr lang="es-MX" dirty="0"/>
              <a:t>:</a:t>
            </a:r>
          </a:p>
          <a:p>
            <a:endParaRPr lang="es-MX" dirty="0"/>
          </a:p>
          <a:p>
            <a:r>
              <a:rPr lang="es-ES" dirty="0"/>
              <a:t>https://www.youtube.com/watch?v=x0x98EdcbYo</a:t>
            </a:r>
          </a:p>
        </p:txBody>
      </p:sp>
    </p:spTree>
    <p:extLst>
      <p:ext uri="{BB962C8B-B14F-4D97-AF65-F5344CB8AC3E}">
        <p14:creationId xmlns:p14="http://schemas.microsoft.com/office/powerpoint/2010/main" val="233029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213168"/>
            <a:ext cx="12192000" cy="6792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E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LUCAS 11, 5-13</a:t>
            </a:r>
          </a:p>
          <a:p>
            <a:pPr algn="just">
              <a:lnSpc>
                <a:spcPct val="107000"/>
              </a:lnSpc>
            </a:pPr>
            <a:r>
              <a:rPr lang="es-E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</a:pP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Jesús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agregó: «Supongamos que alguno de ustedes tiene un amigo y recurre a él a medianoche, para decirle: "Amigo, préstame tres panes</a:t>
            </a: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porque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uno de mis amigos llegó de viaje y no tengo nada que ofrecerle</a:t>
            </a: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", y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desde adentro él le responde: "No me fastidies; ahora la puerta está cerrada, y mis hijos y yo estamos acostados. No puedo levantarme para dártelos".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Yo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les aseguro que aunque él no se levante para dárselos por ser su amigo, se levantará al menos a causa de su insistencia y le dará todo lo necesario.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También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les aseguro: pidan y se les dará, busquen y encontrarán, llamen y se les abrirá.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 que pide, recibe; el que busca, encuentra; y al que llama, se le abre.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Hay entre ustedes algún padre que da a su hijo una piedra cuando le pide pan? ¿Y si le pide un pescado, le dará en su lugar una serpiente?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Y si le pide un huevo, le dará un escorpión?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ustedes, que son malos, saben dar cosas buenas a sus hijos, cuánto más el Padre del cielo dará el Espíritu Santo a aquellos que se lo pidan</a:t>
            </a: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lnSpc>
                <a:spcPct val="107000"/>
              </a:lnSpc>
            </a:pPr>
            <a:endParaRPr lang="es-MX" sz="24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MX" sz="24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Palabra del Señor.</a:t>
            </a:r>
            <a:endParaRPr lang="es-E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7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1069" y="117693"/>
            <a:ext cx="1176437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(En el cuaderno de religión)</a:t>
            </a:r>
          </a:p>
          <a:p>
            <a:pPr algn="just"/>
            <a:endParaRPr lang="es-MX" sz="24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s-MX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Pon la fecha</a:t>
            </a:r>
          </a:p>
          <a:p>
            <a:pPr algn="ctr"/>
            <a:r>
              <a:rPr lang="es-MX" sz="2400" b="1" u="sng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LA ORACIÓN</a:t>
            </a:r>
          </a:p>
          <a:p>
            <a:pPr algn="just"/>
            <a:endParaRPr lang="es-MX" sz="24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sz="2400" b="1" u="sng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r>
              <a:rPr lang="es-MX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Descubrir cómo debemos orar insistentemente a Dios, a través de la Parábola del Amigo Inoportuno.</a:t>
            </a:r>
          </a:p>
          <a:p>
            <a:pPr algn="just"/>
            <a:endParaRPr lang="es-MX" sz="24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Anotar y responder las siguientes preguntas:</a:t>
            </a:r>
            <a:endParaRPr lang="es-ES" sz="2400" dirty="0" smtClean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sz="24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 ¿Por qué un hombre tocaba la puerta de su amigo a media noche?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¿Cómo crees que fue el comportamiento de su amigo y por qué?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3. Escribe 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las veces que has ayudado a un amigo cuando te ha necesitado</a:t>
            </a: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 ¿Cómo podemos orar a Dios?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5. ¿Cuál es la enseñanza de la parábola?</a:t>
            </a:r>
            <a:endParaRPr lang="es-ES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6. Realiza un dibujo sobre la enseñanza de la parábola</a:t>
            </a:r>
            <a:r>
              <a:rPr lang="es-ES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MX" sz="24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sz="2400" dirty="0" err="1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Envien</a:t>
            </a:r>
            <a:r>
              <a:rPr lang="es-MX" sz="24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foto del cuaderno </a:t>
            </a:r>
            <a:r>
              <a:rPr lang="es-MX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MX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cristian.alvarez@colegiosanandres.cl</a:t>
            </a:r>
            <a:r>
              <a:rPr lang="es-MX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2400" dirty="0" smtClean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3542</TotalTime>
  <Words>55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</dc:creator>
  <cp:lastModifiedBy>crist</cp:lastModifiedBy>
  <cp:revision>33</cp:revision>
  <dcterms:created xsi:type="dcterms:W3CDTF">2021-03-15T08:53:27Z</dcterms:created>
  <dcterms:modified xsi:type="dcterms:W3CDTF">2021-08-13T17:23:09Z</dcterms:modified>
</cp:coreProperties>
</file>